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Old Standard TT"/>
      <p:regular r:id="rId15"/>
      <p:bold r:id="rId16"/>
      <p: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ldStandardTT-regular.fntdata"/><Relationship Id="rId14" Type="http://schemas.openxmlformats.org/officeDocument/2006/relationships/slide" Target="slides/slide9.xml"/><Relationship Id="rId17" Type="http://schemas.openxmlformats.org/officeDocument/2006/relationships/font" Target="fonts/OldStandardTT-italic.fntdata"/><Relationship Id="rId16" Type="http://schemas.openxmlformats.org/officeDocument/2006/relationships/font" Target="fonts/OldStandardT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8f1a4961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8f1a4961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games, typers. Keyboard enthusiasts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8f1a4961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8f1a4961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8f1a4961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8f1a4961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8f1a4961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8f1a4961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8f1a4961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8f1a4961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8f1a4961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c8f1a4961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8f1a4961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8f1a4961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8f1a4961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c8f1a4961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Keyboard Warrior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Sebastian Cruz - April 8, 2024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395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500"/>
              <a:t>A typing video game</a:t>
            </a:r>
            <a:endParaRPr sz="2500"/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500"/>
              <a:t>Practice typing various words accurately and quickly!</a:t>
            </a:r>
            <a:endParaRPr sz="2500"/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500"/>
              <a:t>Aimed at improving typing speed, accuracy, and general reaction time!</a:t>
            </a:r>
            <a:endParaRPr sz="2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keyboard-typing-gif-7 - Kratikal Blogs"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500" y="1152475"/>
            <a:ext cx="411480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Goals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71600"/>
            <a:ext cx="51621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Generate randomly chosen words for the player to type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Have an enemy that players will have to attack (with special attack!)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Menu implementations</a:t>
            </a:r>
            <a:endParaRPr sz="22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650" y="514913"/>
            <a:ext cx="3257650" cy="41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this?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71600"/>
            <a:ext cx="33714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 love keyboards A LOT (I have too many…)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Roguelikes are one of my favorite genres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way to combine two of my passions that can also help others!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 implementation of a typing game in another flavor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850" y="1058225"/>
            <a:ext cx="5132251" cy="32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state!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71600"/>
            <a:ext cx="40572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General layout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Fighting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Special attacks (WIP)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Simple UI and animations</a:t>
            </a:r>
            <a:endParaRPr sz="3000"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5975" y="1058876"/>
            <a:ext cx="5049425" cy="302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demo…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Cat Crazy Cat GIF - Cat Crazy Cat Keyboard Cat GIFs"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038" y="1392238"/>
            <a:ext cx="2955925" cy="29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Challenges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71600"/>
            <a:ext cx="51111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Implementing the word popups for Defense</a:t>
            </a:r>
            <a:endParaRPr sz="28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Using Coroutines!</a:t>
            </a:r>
            <a:endParaRPr sz="24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Randomly picking between word lists</a:t>
            </a:r>
            <a:endParaRPr sz="28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Separate </a:t>
            </a:r>
            <a:r>
              <a:rPr lang="en" sz="2400"/>
              <a:t>probability list!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Update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71600"/>
            <a:ext cx="40824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Done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Basic player and enemy functionality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Pause Menu functionality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Todo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Enemy special attacks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Main menu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End of combat popup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Progression (stretch goal)</a:t>
            </a:r>
            <a:endParaRPr sz="2000"/>
          </a:p>
        </p:txBody>
      </p:sp>
      <p:pic>
        <p:nvPicPr>
          <p:cNvPr descr="To Do List Nothing GIF - To Do List Nothing I Just Finished GIFs" id="108" name="Google Shape;108;p20"/>
          <p:cNvPicPr preferRelativeResize="0"/>
          <p:nvPr/>
        </p:nvPicPr>
        <p:blipFill rotWithShape="1">
          <a:blip r:embed="rId3">
            <a:alphaModFix/>
          </a:blip>
          <a:srcRect b="0" l="11713" r="8497" t="0"/>
          <a:stretch/>
        </p:blipFill>
        <p:spPr>
          <a:xfrm>
            <a:off x="4787900" y="724000"/>
            <a:ext cx="3937000" cy="36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Dog Cute GIF - Dog Cute Hat GIFs"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837" y="395300"/>
            <a:ext cx="3482320" cy="43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